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67" r:id="rId12"/>
    <p:sldId id="268" r:id="rId13"/>
    <p:sldId id="269" r:id="rId14"/>
    <p:sldId id="270" r:id="rId15"/>
    <p:sldId id="271" r:id="rId16"/>
    <p:sldId id="273" r:id="rId17"/>
    <p:sldId id="285" r:id="rId18"/>
    <p:sldId id="286" r:id="rId19"/>
    <p:sldId id="281" r:id="rId20"/>
    <p:sldId id="282" r:id="rId21"/>
    <p:sldId id="277" r:id="rId22"/>
    <p:sldId id="278" r:id="rId23"/>
    <p:sldId id="279" r:id="rId24"/>
    <p:sldId id="280" r:id="rId25"/>
    <p:sldId id="283" r:id="rId26"/>
    <p:sldId id="274" r:id="rId27"/>
    <p:sldId id="284" r:id="rId28"/>
    <p:sldId id="275" r:id="rId29"/>
    <p:sldId id="26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9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0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5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2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1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07A7-6AF1-4D32-8C3E-021C42520B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573B0-2579-4434-A4C4-9A184363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videos/search?q=illumina+video&amp;&amp;view=detail&amp;mid=C48CB89CC901687C8705C48CB89CC901687C8705&amp;FORM=VRDGA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Next Generation Sequencing…</a:t>
            </a:r>
            <a:br>
              <a:rPr lang="en-US" dirty="0" smtClean="0"/>
            </a:br>
            <a:r>
              <a:rPr lang="en-US" dirty="0" smtClean="0"/>
              <a:t>more than just a sequel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22791"/>
            <a:ext cx="3086100" cy="174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22791"/>
            <a:ext cx="2857500" cy="176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364468"/>
            <a:ext cx="102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“Sanger”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3364468"/>
            <a:ext cx="125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“Next Gen”</a:t>
            </a:r>
            <a:endParaRPr lang="en-US" dirty="0"/>
          </a:p>
        </p:txBody>
      </p:sp>
      <p:pic>
        <p:nvPicPr>
          <p:cNvPr id="5125" name="Picture 5" descr="http://www.startrekdesktopwallpaper.com/new_wallpaper/Star_Trek_Deep_Space_Nine_2011_freecomputerdesktopwallpaper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89867"/>
            <a:ext cx="2848566" cy="178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34200" y="336446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“Deep Space 9”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4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19355" r="32727" b="48158"/>
          <a:stretch/>
        </p:blipFill>
        <p:spPr bwMode="auto">
          <a:xfrm>
            <a:off x="1295400" y="1828800"/>
            <a:ext cx="7201395" cy="334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6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8" t="17432" r="26509" b="44896"/>
          <a:stretch/>
        </p:blipFill>
        <p:spPr bwMode="auto">
          <a:xfrm>
            <a:off x="304800" y="838200"/>
            <a:ext cx="8606642" cy="387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59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t="19278" r="26921" b="47004"/>
          <a:stretch/>
        </p:blipFill>
        <p:spPr bwMode="auto">
          <a:xfrm>
            <a:off x="304800" y="1524000"/>
            <a:ext cx="8519556" cy="346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16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19855" r="37154" b="42078"/>
          <a:stretch/>
        </p:blipFill>
        <p:spPr bwMode="auto">
          <a:xfrm>
            <a:off x="762000" y="934192"/>
            <a:ext cx="747095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70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17432" r="28950" b="43453"/>
          <a:stretch/>
        </p:blipFill>
        <p:spPr bwMode="auto">
          <a:xfrm>
            <a:off x="685800" y="1371600"/>
            <a:ext cx="7863444" cy="40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6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ature.com/nrgastro/journal/v9/n8/images/nrgastro.2012.126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086600" cy="63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WES vs. WGS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3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medicinalgenomics.com/wp-content/uploads/2013/01/igv_snapshot_RyR2_extra_SN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84"/>
          <a:stretch/>
        </p:blipFill>
        <p:spPr bwMode="auto">
          <a:xfrm>
            <a:off x="1447800" y="152399"/>
            <a:ext cx="6477000" cy="68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8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HO8oxaHfasM/UmwXBpR-FGI/AAAAAAAACYc/0WHs7yup1HY/s1600/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561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05000" y="22098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8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t="17321" r="21238" b="13035"/>
          <a:stretch/>
        </p:blipFill>
        <p:spPr bwMode="auto">
          <a:xfrm>
            <a:off x="457200" y="1066800"/>
            <a:ext cx="8040189" cy="50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1524000"/>
            <a:ext cx="868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4191000"/>
            <a:ext cx="8686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Clinical vs. Research </a:t>
            </a:r>
            <a:r>
              <a:rPr lang="en-US" dirty="0" err="1" smtClean="0"/>
              <a:t>Exomes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niverse-review.ca/I11-50-DNAsequenc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18635"/>
            <a:ext cx="5334000" cy="56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Sanger</a:t>
            </a:r>
            <a:r>
              <a:rPr lang="en-US" dirty="0" smtClean="0">
                <a:sym typeface="Wingdings" panose="05000000000000000000" pitchFamily="2" charset="2"/>
              </a:rPr>
              <a:t> Gel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73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So…you can afford </a:t>
            </a:r>
            <a:r>
              <a:rPr lang="en-US" dirty="0" err="1" smtClean="0"/>
              <a:t>exomes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now what do you do with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Change Matter?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17329" r="22230" b="5628"/>
          <a:stretch/>
        </p:blipFill>
        <p:spPr bwMode="auto">
          <a:xfrm>
            <a:off x="457200" y="1371600"/>
            <a:ext cx="7907977" cy="4802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9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Range of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553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Pathogenic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 smtClean="0"/>
              <a:t>Likely Pathogenic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4000" dirty="0" smtClean="0"/>
              <a:t>Uncertain Significance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4000" dirty="0" smtClean="0"/>
              <a:t>Likely Benign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4000" dirty="0" smtClean="0"/>
              <a:t>Benign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04466"/>
            <a:ext cx="888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 to give it a try?  Find a mentor and use the guide on </a:t>
            </a:r>
            <a:r>
              <a:rPr lang="en-US" dirty="0" err="1" smtClean="0"/>
              <a:t>LearnRD</a:t>
            </a:r>
            <a:r>
              <a:rPr lang="en-US" dirty="0" smtClean="0"/>
              <a:t> to at least get you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03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15125" r="62869" b="30574"/>
          <a:stretch/>
        </p:blipFill>
        <p:spPr bwMode="auto">
          <a:xfrm>
            <a:off x="1447800" y="1143000"/>
            <a:ext cx="5943600" cy="538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00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Incidental Findings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16856" r="40568" b="22876"/>
          <a:stretch/>
        </p:blipFill>
        <p:spPr bwMode="auto">
          <a:xfrm>
            <a:off x="1257300" y="1524000"/>
            <a:ext cx="6629400" cy="4408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16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it At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Families willing to accept risk for benefit</a:t>
            </a:r>
          </a:p>
          <a:p>
            <a:r>
              <a:rPr lang="en-US" dirty="0" smtClean="0"/>
              <a:t>Unless we use it, it won’t improve</a:t>
            </a:r>
          </a:p>
          <a:p>
            <a:r>
              <a:rPr lang="en-US" dirty="0" smtClean="0"/>
              <a:t>Becoming “standard of care” for some situations</a:t>
            </a:r>
          </a:p>
          <a:p>
            <a:r>
              <a:rPr lang="en-US" dirty="0" smtClean="0"/>
              <a:t>Research </a:t>
            </a:r>
            <a:r>
              <a:rPr lang="en-US" dirty="0" err="1" smtClean="0"/>
              <a:t>exomes</a:t>
            </a:r>
            <a:r>
              <a:rPr lang="en-US" dirty="0" smtClean="0"/>
              <a:t> identify new diseases and new gene associations</a:t>
            </a:r>
            <a:r>
              <a:rPr lang="en-US" dirty="0" smtClean="0">
                <a:sym typeface="Wingdings" panose="05000000000000000000" pitchFamily="2" charset="2"/>
              </a:rPr>
              <a:t> new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95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-327" r="3377" b="2097"/>
          <a:stretch/>
        </p:blipFill>
        <p:spPr bwMode="auto">
          <a:xfrm>
            <a:off x="381000" y="533400"/>
            <a:ext cx="840610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85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0" t="23607" r="19827" b="11661"/>
          <a:stretch/>
        </p:blipFill>
        <p:spPr bwMode="auto">
          <a:xfrm>
            <a:off x="685800" y="228600"/>
            <a:ext cx="7942428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897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hms.harvard.edu/sites/default/files/assets/News/2014/images/June/UDN%20infographic_v5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04800"/>
            <a:ext cx="9015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19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Annimations</a:t>
            </a:r>
            <a:r>
              <a:rPr lang="en-US" dirty="0" smtClean="0"/>
              <a:t> from Companies </a:t>
            </a:r>
            <a:br>
              <a:rPr lang="en-US" dirty="0" smtClean="0"/>
            </a:br>
            <a:r>
              <a:rPr lang="en-US" sz="2700" dirty="0" smtClean="0"/>
              <a:t>(we do not support or endorse, but like free educational videos!!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http://www.bing.com/videos/search?q=illumina+video&amp;&amp;</a:t>
            </a:r>
            <a:r>
              <a:rPr lang="en-US" dirty="0" smtClean="0">
                <a:hlinkClick r:id="rId2"/>
              </a:rPr>
              <a:t>view=detail&amp;mid=C48CB89CC901687C8705C48CB89CC901687C8705&amp;FORM=VRDGAR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://www.bing.com/videos/search?q=illumina+video&amp;&amp;view=detail&amp;mid=6B29333E6D4EF34426416B29333E6D4EF3442641&amp;rvsmid=C48CB89CC901687C8705C48CB89CC901687C8705&amp;fsscr=0&amp;FORM=VDFSRV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4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Sanger</a:t>
            </a:r>
            <a:r>
              <a:rPr lang="en-US" dirty="0" smtClean="0">
                <a:sym typeface="Wingdings" panose="05000000000000000000" pitchFamily="2" charset="2"/>
              </a:rPr>
              <a:t> Capillary</a:t>
            </a:r>
            <a:endParaRPr lang="en-US" dirty="0"/>
          </a:p>
        </p:txBody>
      </p:sp>
      <p:pic>
        <p:nvPicPr>
          <p:cNvPr id="2050" name="Picture 2" descr="http://3.bp.blogspot.com/_dOCWVTOL4NA/TH0fxShqw9I/AAAAAAAAAPc/hBCtla4e1yg/s1600/DNA+sequenc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44" y="1524000"/>
            <a:ext cx="59055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2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3" t="19265" r="37095" b="45988"/>
          <a:stretch/>
        </p:blipFill>
        <p:spPr bwMode="auto">
          <a:xfrm>
            <a:off x="152400" y="1878280"/>
            <a:ext cx="4806348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3" t="5419" r="24954" b="9203"/>
          <a:stretch/>
        </p:blipFill>
        <p:spPr bwMode="auto">
          <a:xfrm>
            <a:off x="5029200" y="1878281"/>
            <a:ext cx="3728852" cy="358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8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18355" r="27743" b="46080"/>
          <a:stretch/>
        </p:blipFill>
        <p:spPr bwMode="auto">
          <a:xfrm>
            <a:off x="533400" y="1219200"/>
            <a:ext cx="8238506" cy="365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67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7" t="19394" r="37002" b="44397"/>
          <a:stretch/>
        </p:blipFill>
        <p:spPr bwMode="auto">
          <a:xfrm>
            <a:off x="2438400" y="1552700"/>
            <a:ext cx="4668982" cy="372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4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Sequencing Methods in 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8229600" cy="4525963"/>
          </a:xfrm>
        </p:spPr>
        <p:txBody>
          <a:bodyPr/>
          <a:lstStyle/>
          <a:p>
            <a:r>
              <a:rPr lang="en-US" dirty="0" err="1" smtClean="0"/>
              <a:t>Pyrosequecning</a:t>
            </a:r>
            <a:endParaRPr lang="en-US" dirty="0" smtClean="0"/>
          </a:p>
          <a:p>
            <a:r>
              <a:rPr lang="en-US" dirty="0" smtClean="0"/>
              <a:t>Sequencing by synthesis</a:t>
            </a:r>
          </a:p>
          <a:p>
            <a:r>
              <a:rPr lang="en-US" dirty="0" smtClean="0"/>
              <a:t>Sequencing by ligation</a:t>
            </a:r>
          </a:p>
          <a:p>
            <a:r>
              <a:rPr lang="en-US" dirty="0" smtClean="0"/>
              <a:t>Ion semiconductor sequencing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9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Pyrophosphate + Chemical</a:t>
            </a:r>
            <a:r>
              <a:rPr lang="en-US" dirty="0" smtClean="0">
                <a:sym typeface="Wingdings" panose="05000000000000000000" pitchFamily="2" charset="2"/>
              </a:rPr>
              <a:t>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18469" r="37987" b="43127"/>
          <a:stretch/>
        </p:blipFill>
        <p:spPr bwMode="auto">
          <a:xfrm>
            <a:off x="1447800" y="2209800"/>
            <a:ext cx="6187044" cy="395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9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7" t="18355" r="28745" b="43242"/>
          <a:stretch/>
        </p:blipFill>
        <p:spPr bwMode="auto">
          <a:xfrm>
            <a:off x="633350" y="1447800"/>
            <a:ext cx="7984177" cy="395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786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152</Words>
  <Application>Microsoft Office PowerPoint</Application>
  <PresentationFormat>On-screen Show (4:3)</PresentationFormat>
  <Paragraphs>32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Next Generation Sequencing… more than just a sequel</vt:lpstr>
      <vt:lpstr>Sanger Gel</vt:lpstr>
      <vt:lpstr>Sanger Capillary</vt:lpstr>
      <vt:lpstr>PowerPoint Presentation</vt:lpstr>
      <vt:lpstr>PowerPoint Presentation</vt:lpstr>
      <vt:lpstr>PowerPoint Presentation</vt:lpstr>
      <vt:lpstr>DNA Sequencing Methods in NGS</vt:lpstr>
      <vt:lpstr>Pyrophosphate + Chemical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 vs. WGS</vt:lpstr>
      <vt:lpstr>PowerPoint Presentation</vt:lpstr>
      <vt:lpstr>PowerPoint Presentation</vt:lpstr>
      <vt:lpstr>PowerPoint Presentation</vt:lpstr>
      <vt:lpstr>Clinical vs. Research Exomes</vt:lpstr>
      <vt:lpstr>So…you can afford exomes… now what do you do with it?</vt:lpstr>
      <vt:lpstr>Does the Change Matter?</vt:lpstr>
      <vt:lpstr>The Range of Options</vt:lpstr>
      <vt:lpstr>PowerPoint Presentation</vt:lpstr>
      <vt:lpstr>Incidental Findings</vt:lpstr>
      <vt:lpstr>Why Use it At All?</vt:lpstr>
      <vt:lpstr>PowerPoint Presentation</vt:lpstr>
      <vt:lpstr>PowerPoint Presentation</vt:lpstr>
      <vt:lpstr>PowerPoint Presentation</vt:lpstr>
      <vt:lpstr>Annimations from Companies  (we do not support or endorse, but like free educational videos!!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Regier, Debra</dc:creator>
  <cp:lastModifiedBy>Regier, Debra</cp:lastModifiedBy>
  <cp:revision>13</cp:revision>
  <dcterms:created xsi:type="dcterms:W3CDTF">2016-04-19T18:24:52Z</dcterms:created>
  <dcterms:modified xsi:type="dcterms:W3CDTF">2016-04-20T15:26:39Z</dcterms:modified>
</cp:coreProperties>
</file>